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versterker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Interne structuur van de versterkerchip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Layout van de versterker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Bestukking van de versterker</a:t>
            </a:r>
            <a:endParaRPr sz="18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